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91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1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40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0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2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7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5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66014C8-6B1A-497E-97CC-0E761A8EDA1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31E3F5-9661-4D95-9B15-E3DFEB7872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45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4" y="1"/>
            <a:ext cx="12214183" cy="6865600"/>
          </a:xfrm>
        </p:spPr>
      </p:pic>
      <p:sp>
        <p:nvSpPr>
          <p:cNvPr id="5" name="TextBox 4"/>
          <p:cNvSpPr txBox="1"/>
          <p:nvPr/>
        </p:nvSpPr>
        <p:spPr>
          <a:xfrm>
            <a:off x="1179737" y="5510899"/>
            <a:ext cx="10264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Зимующие птицы</a:t>
            </a:r>
            <a:endParaRPr lang="ru-RU" sz="5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12" y="222489"/>
            <a:ext cx="7495504" cy="45377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67847" y="4233626"/>
            <a:ext cx="36962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Автор презентации:</a:t>
            </a:r>
          </a:p>
          <a:p>
            <a:pPr lvl="0" algn="ctr"/>
            <a:r>
              <a:rPr lang="ru-RU" sz="20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воспитатель </a:t>
            </a:r>
            <a:r>
              <a:rPr lang="ru-RU" sz="2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первой квалификационной категории МБДОУ </a:t>
            </a:r>
            <a:r>
              <a:rPr lang="ru-RU" sz="2000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дс</a:t>
            </a:r>
            <a:r>
              <a:rPr lang="ru-RU" sz="20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№19</a:t>
            </a:r>
          </a:p>
          <a:p>
            <a:pPr lvl="0" algn="ctr"/>
            <a:r>
              <a:rPr lang="ru-RU" sz="2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Долгова Татьяна </a:t>
            </a:r>
            <a:r>
              <a:rPr lang="ru-RU" sz="20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Геннадьевна</a:t>
            </a:r>
          </a:p>
          <a:p>
            <a:pPr lvl="0" algn="ctr"/>
            <a:r>
              <a:rPr lang="ru-RU" sz="20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г. </a:t>
            </a:r>
            <a:r>
              <a:rPr lang="ru-RU" sz="2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Кузнецк </a:t>
            </a:r>
          </a:p>
          <a:p>
            <a:pPr lvl="0" algn="ctr"/>
            <a:r>
              <a:rPr lang="ru-RU" sz="2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2019г.</a:t>
            </a:r>
            <a:endParaRPr lang="ru-RU" sz="20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1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53076" y="-161520"/>
            <a:ext cx="8062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Microsoft YaHei"/>
                <a:cs typeface="+mj-cs"/>
              </a:rPr>
              <a:t>Корм для</a:t>
            </a:r>
            <a:r>
              <a:rPr lang="ru-RU" altLang="ru-RU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/>
                <a:cs typeface="+mj-cs"/>
              </a:rPr>
              <a:t> </a:t>
            </a: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Microsoft YaHei"/>
                <a:cs typeface="+mj-cs"/>
              </a:rPr>
              <a:t>зимующих</a:t>
            </a:r>
            <a:b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Microsoft YaHei"/>
                <a:cs typeface="+mj-cs"/>
              </a:rPr>
            </a:b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Microsoft YaHei"/>
                <a:cs typeface="+mj-cs"/>
              </a:rPr>
              <a:t> птиц</a:t>
            </a: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0282" y="1826108"/>
            <a:ext cx="3855075" cy="215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Раздавленные семена подсолнечника, арбуза, тыквы, крошки белого хлеба. Для синиц очень хороши кусочки несоленого сала.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492">
            <a:off x="7540823" y="410612"/>
            <a:ext cx="4821665" cy="255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858">
            <a:off x="463481" y="4481131"/>
            <a:ext cx="2779189" cy="22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191">
            <a:off x="224330" y="777154"/>
            <a:ext cx="4177720" cy="29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961">
            <a:off x="8805590" y="3769226"/>
            <a:ext cx="2929589" cy="242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0567" y="3979390"/>
            <a:ext cx="3236455" cy="270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847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23504" y="-169057"/>
            <a:ext cx="8268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Игры для детей: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518" y="796118"/>
            <a:ext cx="110438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«ТРЕТИЙ ЛИШНИЙ».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Цель: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 закреплять знания о многообразии птиц.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Ход игры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Воспитатель называет птиц вперемешку, кто заметит ошибку, должен хлопнуть в ладоши (воробей, ворона, муха, снегирь и т.д.).</a:t>
            </a:r>
          </a:p>
          <a:p>
            <a:r>
              <a:rPr lang="ru-RU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«ЧТО ЭТО ЗА ПТИЦА?»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Цель: у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чить детей описывать птиц по их характерным признакам.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Ход игры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 Дети делятся на две группы: одна группа описывает птицу (или загадывает загадки), а другая должна угадать, что это за птица. Затем группы меняются местами.</a:t>
            </a:r>
          </a:p>
          <a:p>
            <a:r>
              <a:rPr lang="ru-RU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«ПТИЦЫ».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Цель: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 закреплять умение классифицировать и называть животных, птиц, рыб.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Ход игры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 Дети становятся в круг. Ведущий называет птицу (рыбу, животное, дерево…), например, «воробей» и передаёт мяч соседу, тот называет «ворона» и т.д.  Кто не сможет ответить, тот выходит из круга.</a:t>
            </a:r>
          </a:p>
          <a:p>
            <a:r>
              <a:rPr lang="ru-RU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«НЕ ЗЕВАЙ!»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 (птицы зимующие, перелётные).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Цель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развивать слуховое внимание, быстроту реакции.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Ход игры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Воспитатель даёт всем детям названия птиц и просит внимательно следить: как только прозвучит их название, они должны встать и хлопнуть в ладоши; кто прозевает своё название, выходит из игры.</a:t>
            </a:r>
          </a:p>
          <a:p>
            <a:r>
              <a:rPr lang="ru-RU" dirty="0">
                <a:latin typeface="Cambria" panose="020405030504060302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</a:rPr>
            </a:b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9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05318" y="2505670"/>
            <a:ext cx="10019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Спасибо за внимание!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39" y="2670048"/>
            <a:ext cx="4163002" cy="428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13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5001" y="4268971"/>
            <a:ext cx="11500835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ts val="438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Зимующие птицы - это все оседлые птицы и птицы, прикочевавшие в данную местность на зимовку. </a:t>
            </a:r>
          </a:p>
          <a:p>
            <a:pPr lvl="0" defTabSz="449263" fontAlgn="base">
              <a:spcBef>
                <a:spcPts val="438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Зимуют в нашем крае не все птицы, а только приспособленные к выживанию в суровых погодных условиях. В поисках пищи птицы перебираются поближе к жилью человека</a:t>
            </a:r>
            <a:r>
              <a:rPr lang="ru-RU" altLang="ru-RU" sz="2400" dirty="0">
                <a:solidFill>
                  <a:srgbClr val="002060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92" y="132602"/>
            <a:ext cx="7221139" cy="413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26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"/>
            <a:ext cx="12193744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450761" y="-3804"/>
            <a:ext cx="11397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У зимующих птиц с осени образуется толстый слой подкожного жира, который помогает им переносить голод и холод.</a:t>
            </a:r>
            <a:b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</a:br>
            <a:endParaRPr lang="ru-RU" alt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0372" y="1335024"/>
            <a:ext cx="3726287" cy="294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ts val="438"/>
              </a:spcBef>
              <a:spcAft>
                <a:spcPts val="30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Воробей скакал по грядке,</a:t>
            </a:r>
          </a:p>
          <a:p>
            <a:pPr lvl="0" defTabSz="449263" fontAlgn="base">
              <a:spcBef>
                <a:spcPts val="438"/>
              </a:spcBef>
              <a:spcAft>
                <a:spcPts val="30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Рядом кот играл с ним в прятки…</a:t>
            </a:r>
          </a:p>
          <a:p>
            <a:pPr lvl="0" defTabSz="449263" fontAlgn="base">
              <a:spcBef>
                <a:spcPts val="438"/>
              </a:spcBef>
              <a:spcAft>
                <a:spcPts val="30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-Не поймать меня коту,</a:t>
            </a:r>
          </a:p>
          <a:p>
            <a:pPr lvl="0" defTabSz="449263" fontAlgn="base">
              <a:spcBef>
                <a:spcPts val="438"/>
              </a:spcBef>
              <a:spcAft>
                <a:spcPts val="30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 Я проворный на лету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847522"/>
            <a:ext cx="4456090" cy="45897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0761" y="5263613"/>
            <a:ext cx="11001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Воробьи – очень прожорливые птички. Питаются в основном растительной пищей, лишь весной частично насекомыми, которыми также вскармливают птенцов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4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60282" y="0"/>
            <a:ext cx="544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Снегирь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964" y="1676804"/>
            <a:ext cx="3483083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lnSpc>
                <a:spcPct val="115000"/>
              </a:lnSpc>
              <a:spcBef>
                <a:spcPts val="438"/>
              </a:spcBef>
              <a:spcAft>
                <a:spcPct val="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  <a:cs typeface="Calibri" panose="020F0502020204030204" pitchFamily="34" charset="0"/>
              </a:rPr>
              <a:t>Алой кисточкой заря</a:t>
            </a:r>
          </a:p>
          <a:p>
            <a:pPr lvl="0" defTabSz="449263" fontAlgn="base">
              <a:lnSpc>
                <a:spcPct val="115000"/>
              </a:lnSpc>
              <a:spcBef>
                <a:spcPts val="438"/>
              </a:spcBef>
              <a:spcAft>
                <a:spcPct val="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  <a:cs typeface="Calibri" panose="020F0502020204030204" pitchFamily="34" charset="0"/>
              </a:rPr>
              <a:t> Красит грудку снегиря,</a:t>
            </a:r>
          </a:p>
          <a:p>
            <a:pPr lvl="0" defTabSz="449263" fontAlgn="base">
              <a:lnSpc>
                <a:spcPct val="115000"/>
              </a:lnSpc>
              <a:spcBef>
                <a:spcPts val="438"/>
              </a:spcBef>
              <a:spcAft>
                <a:spcPct val="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  <a:cs typeface="Calibri" panose="020F0502020204030204" pitchFamily="34" charset="0"/>
              </a:rPr>
              <a:t> Чтоб в морозы и в пургу</a:t>
            </a:r>
          </a:p>
          <a:p>
            <a:pPr lvl="0" defTabSz="449263" fontAlgn="base">
              <a:lnSpc>
                <a:spcPct val="115000"/>
              </a:lnSpc>
              <a:spcBef>
                <a:spcPts val="438"/>
              </a:spcBef>
              <a:spcAft>
                <a:spcPct val="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  <a:cs typeface="Calibri" panose="020F0502020204030204" pitchFamily="34" charset="0"/>
              </a:rPr>
              <a:t> Не замерз он на снегу</a:t>
            </a: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anose="020B0503020204020204" pitchFamily="34" charset="-122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0" y="1005677"/>
            <a:ext cx="3792647" cy="413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6930" y="5410445"/>
            <a:ext cx="1126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49263" fontAlgn="base">
              <a:spcBef>
                <a:spcPts val="438"/>
              </a:spcBef>
              <a:spcAft>
                <a:spcPts val="300"/>
              </a:spcAft>
              <a:buSzPct val="100000"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Снегири – спокойные птицы, они неторопливы, несуетливы, держат себя с достоинством. Как бы ни был голоден снегирь, но лучшую гроздь рябины он всегда уступит своей подружке – самочке. Снегири зерноядные птицы. </a:t>
            </a:r>
          </a:p>
        </p:txBody>
      </p:sp>
    </p:spTree>
    <p:extLst>
      <p:ext uri="{BB962C8B-B14F-4D97-AF65-F5344CB8AC3E}">
        <p14:creationId xmlns:p14="http://schemas.microsoft.com/office/powerpoint/2010/main" val="2472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026"/>
            <a:ext cx="12222334" cy="6924026"/>
          </a:xfrm>
        </p:spPr>
      </p:pic>
      <p:sp>
        <p:nvSpPr>
          <p:cNvPr id="5" name="TextBox 4"/>
          <p:cNvSpPr txBox="1"/>
          <p:nvPr/>
        </p:nvSpPr>
        <p:spPr>
          <a:xfrm>
            <a:off x="2825430" y="-168928"/>
            <a:ext cx="6117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Синичка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0597" y="857304"/>
            <a:ext cx="35588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Нас синички не боятся,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Смело на руки садятся.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Им нужны не хлеба крошки,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 тепло моей ладошки!</a:t>
            </a:r>
          </a:p>
        </p:txBody>
      </p:sp>
      <p:pic>
        <p:nvPicPr>
          <p:cNvPr id="1026" name="Picture 2" descr="https://img.labirint.ru/images/comments_pic/1115/02labt72d13026872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9" y="577891"/>
            <a:ext cx="3328714" cy="494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621" y="4605989"/>
            <a:ext cx="11369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Синицы – многодетные матери. Два раза за весну они высиживают птенцов, и каждый раз в гнездышке лежит по 10 – 12 яиц. Летом синицы питаются только насекомыми. Зимой насекомые прячутся, и синичкам приходится плохо. Зимой они прилетают к нашим домам за помощью: трудно, голодно в лесу в это время. Покормите птичек, если увидите их возле дома. Они будут клевать все, что вы дадите: зерно, крупу, крошки хлеба, кусочки мяса и сала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9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2405" y="0"/>
            <a:ext cx="4005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Дятел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7735" y="1335024"/>
            <a:ext cx="31209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Тук – тук, тук – тук!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 лесу раздается стук –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Птица в красной шапочке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Чистит соснам складочки!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8" y="1216691"/>
            <a:ext cx="4287033" cy="3354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2704" y="4793706"/>
            <a:ext cx="1152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49263" fontAlgn="base">
              <a:spcBef>
                <a:spcPts val="438"/>
              </a:spcBef>
              <a:spcAft>
                <a:spcPts val="300"/>
              </a:spcAft>
              <a:buSzPct val="100000"/>
            </a:pPr>
            <a:r>
              <a:rPr lang="ru-RU" altLang="ru-RU" sz="2400" b="1" dirty="0">
                <a:solidFill>
                  <a:srgbClr val="404040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Вся жизнь его проходит на деревьях. Здесь он добывает себе корм из-под коры деревьев, так как пищей ему служат личинки жуков и насекомых, живущих в коре и древесине. Как внимательный врач, дятел осматривает, выстукивает, выслушивает каждое дерево.  За свою жизнь он выдалбливает десятки дупел, и они служат домиками для птиц.</a:t>
            </a:r>
          </a:p>
        </p:txBody>
      </p:sp>
    </p:spTree>
    <p:extLst>
      <p:ext uri="{BB962C8B-B14F-4D97-AF65-F5344CB8AC3E}">
        <p14:creationId xmlns:p14="http://schemas.microsoft.com/office/powerpoint/2010/main" val="33176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60631" y="0"/>
            <a:ext cx="381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Сорока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50" name="Picture 2" descr="https://fs00.infourok.ru/images/doc/242/227328/17/hello_html_55f03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6" y="923330"/>
            <a:ext cx="4037468" cy="4221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57492" y="1712968"/>
            <a:ext cx="6096000" cy="18389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49263" fontAlgn="base">
              <a:spcBef>
                <a:spcPts val="438"/>
              </a:spcBef>
              <a:spcAft>
                <a:spcPts val="30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Не избавится сорока</a:t>
            </a:r>
          </a:p>
          <a:p>
            <a:pPr lvl="0" defTabSz="449263" fontAlgn="base">
              <a:spcBef>
                <a:spcPts val="438"/>
              </a:spcBef>
              <a:spcAft>
                <a:spcPts val="30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От ужасного порока —</a:t>
            </a:r>
          </a:p>
          <a:p>
            <a:pPr lvl="0" defTabSz="449263" fontAlgn="base">
              <a:spcBef>
                <a:spcPts val="438"/>
              </a:spcBef>
              <a:spcAft>
                <a:spcPts val="30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Ищет мелочи везде,</a:t>
            </a:r>
          </a:p>
          <a:p>
            <a:pPr lvl="0" defTabSz="449263" fontAlgn="base">
              <a:spcBef>
                <a:spcPts val="438"/>
              </a:spcBef>
              <a:spcAft>
                <a:spcPts val="300"/>
              </a:spcAft>
              <a:buSzPct val="100000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icrosoft YaHei" panose="020B0503020204020204" pitchFamily="34" charset="-122"/>
              </a:rPr>
              <a:t>Прячет в собственном гнезде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901" y="5216682"/>
            <a:ext cx="11560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Microsoft YaHei" panose="020B0503020204020204" pitchFamily="34" charset="-122"/>
              </a:rPr>
              <a:t>Много прозвищ у сороки: сорока - белобока, сорока – стрекотуха и даже сорока – воровка. Еще называют сороку «лесной газетой»; а про интересную новость говорят: «Сорока на хвосте принесла». Корм сорок разнообразен. Зимой сороки перебираются поближе к людям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5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26952" y="-169057"/>
            <a:ext cx="431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Свиристель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098" name="Picture 2" descr="http://demiart.ru/forum/journal_uploads9/j722323_1423206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0" y="754273"/>
            <a:ext cx="4340075" cy="4588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41961" y="1146554"/>
            <a:ext cx="34171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 нас гости, у нас гости,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Свиристели, свиристели.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Все дела на время бросьте,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Свиристели прилетели.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4128" y="55114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438"/>
              </a:spcBef>
              <a:spcAft>
                <a:spcPts val="300"/>
              </a:spcAft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Хохлатые свиристели глотают замёрзшие сладковатые ягоды рябины целиком.</a:t>
            </a:r>
          </a:p>
        </p:txBody>
      </p:sp>
    </p:spTree>
    <p:extLst>
      <p:ext uri="{BB962C8B-B14F-4D97-AF65-F5344CB8AC3E}">
        <p14:creationId xmlns:p14="http://schemas.microsoft.com/office/powerpoint/2010/main" val="157313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0" y="2761535"/>
            <a:ext cx="11642500" cy="320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35805" y="319926"/>
            <a:ext cx="89250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Microsoft YaHei"/>
                <a:cs typeface="+mj-cs"/>
              </a:rPr>
              <a:t>Давайте позаботимся о    зимующих птицах!</a:t>
            </a:r>
            <a:b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Microsoft YaHei"/>
                <a:cs typeface="+mj-cs"/>
              </a:rPr>
            </a:b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39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</TotalTime>
  <Words>477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Microsoft YaHei</vt:lpstr>
      <vt:lpstr>Arial</vt:lpstr>
      <vt:lpstr>Calibri</vt:lpstr>
      <vt:lpstr>Cambria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2019-01-24T17:48:02Z</dcterms:created>
  <dcterms:modified xsi:type="dcterms:W3CDTF">2019-01-27T10:39:56Z</dcterms:modified>
</cp:coreProperties>
</file>